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5"/>
  </p:notesMasterIdLst>
  <p:handoutMasterIdLst>
    <p:handoutMasterId r:id="rId26"/>
  </p:handoutMasterIdLst>
  <p:sldIdLst>
    <p:sldId id="308" r:id="rId5"/>
    <p:sldId id="320" r:id="rId6"/>
    <p:sldId id="309" r:id="rId7"/>
    <p:sldId id="867" r:id="rId8"/>
    <p:sldId id="858" r:id="rId9"/>
    <p:sldId id="854" r:id="rId10"/>
    <p:sldId id="857" r:id="rId11"/>
    <p:sldId id="267" r:id="rId12"/>
    <p:sldId id="283" r:id="rId13"/>
    <p:sldId id="297" r:id="rId14"/>
    <p:sldId id="298" r:id="rId15"/>
    <p:sldId id="859" r:id="rId16"/>
    <p:sldId id="860" r:id="rId17"/>
    <p:sldId id="861" r:id="rId18"/>
    <p:sldId id="862" r:id="rId19"/>
    <p:sldId id="863" r:id="rId20"/>
    <p:sldId id="864" r:id="rId21"/>
    <p:sldId id="865" r:id="rId22"/>
    <p:sldId id="868" r:id="rId23"/>
    <p:sldId id="856" r:id="rId2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3DF"/>
    <a:srgbClr val="D2D2D2"/>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85" d="100"/>
          <a:sy n="85" d="100"/>
        </p:scale>
        <p:origin x="1306" y="80"/>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7/4/2020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6</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8</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3.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51.svg"/><Relationship Id="rId5" Type="http://schemas.openxmlformats.org/officeDocument/2006/relationships/image" Target="../media/image26.png"/><Relationship Id="rId10" Type="http://schemas.openxmlformats.org/officeDocument/2006/relationships/image" Target="../media/image50.png"/><Relationship Id="rId4" Type="http://schemas.openxmlformats.org/officeDocument/2006/relationships/image" Target="../media/image25.png"/><Relationship Id="rId9" Type="http://schemas.openxmlformats.org/officeDocument/2006/relationships/image" Target="../media/image1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aka.ms/aspnet/benchmark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2340187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 </a:t>
            </a:r>
            <a:r>
              <a:rPr lang="en-US" sz="4000" dirty="0">
                <a:hlinkClick r:id="rId3"/>
              </a:rPr>
              <a:t>www.VisualStudio.com</a:t>
            </a:r>
            <a:r>
              <a:rPr lang="en-US" sz="4000" dirty="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Future</a:t>
            </a:r>
          </a:p>
        </p:txBody>
      </p:sp>
    </p:spTree>
    <p:extLst>
      <p:ext uri="{BB962C8B-B14F-4D97-AF65-F5344CB8AC3E}">
        <p14:creationId xmlns:p14="http://schemas.microsoft.com/office/powerpoint/2010/main" val="11487645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3804888"/>
          </a:xfrm>
        </p:spPr>
        <p:txBody>
          <a:bodyPr/>
          <a:lstStyle/>
          <a:p>
            <a:r>
              <a:rPr lang="en-US" dirty="0"/>
              <a:t>Faster cross-platform development with WSL</a:t>
            </a:r>
          </a:p>
          <a:p>
            <a:r>
              <a:rPr lang="en-US" dirty="0"/>
              <a:t>Smaller microservices, single file EXE</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
        <p:nvSpPr>
          <p:cNvPr id="15" name="Title 14">
            <a:extLst>
              <a:ext uri="{FF2B5EF4-FFF2-40B4-BE49-F238E27FC236}">
                <a16:creationId xmlns:a16="http://schemas.microsoft.com/office/drawing/2014/main" id="{7806228F-6F6B-4DCA-B28E-B2EA70075D47}"/>
              </a:ext>
            </a:extLst>
          </p:cNvPr>
          <p:cNvSpPr>
            <a:spLocks noGrp="1"/>
          </p:cNvSpPr>
          <p:nvPr>
            <p:ph type="title"/>
          </p:nvPr>
        </p:nvSpPr>
        <p:spPr/>
        <p:txBody>
          <a:bodyPr/>
          <a:lstStyle/>
          <a:p>
            <a:r>
              <a:rPr lang="en-US" sz="4800" dirty="0"/>
              <a:t>.NET is a software development platform</a:t>
            </a:r>
            <a:br>
              <a:rPr lang="en-US" sz="4800" dirty="0"/>
            </a:br>
            <a:endParaRPr lang="en-US" dirty="0"/>
          </a:p>
        </p:txBody>
      </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7E79-3E31-4103-81BE-44D994382D0D}"/>
              </a:ext>
            </a:extLst>
          </p:cNvPr>
          <p:cNvSpPr>
            <a:spLocks noGrp="1"/>
          </p:cNvSpPr>
          <p:nvPr>
            <p:ph type="title"/>
          </p:nvPr>
        </p:nvSpPr>
        <p:spPr/>
        <p:txBody>
          <a:bodyPr/>
          <a:lstStyle/>
          <a:p>
            <a:r>
              <a:rPr lang="en-US" dirty="0"/>
              <a:t>.NET ecosystem momentum</a:t>
            </a:r>
          </a:p>
        </p:txBody>
      </p:sp>
      <p:pic>
        <p:nvPicPr>
          <p:cNvPr id="3" name="Picture 2">
            <a:extLst>
              <a:ext uri="{FF2B5EF4-FFF2-40B4-BE49-F238E27FC236}">
                <a16:creationId xmlns:a16="http://schemas.microsoft.com/office/drawing/2014/main" id="{A5B05137-F479-4609-87B9-31DEC5447921}"/>
              </a:ext>
            </a:extLst>
          </p:cNvPr>
          <p:cNvPicPr>
            <a:picLocks noChangeAspect="1"/>
          </p:cNvPicPr>
          <p:nvPr/>
        </p:nvPicPr>
        <p:blipFill>
          <a:blip r:embed="rId2"/>
          <a:stretch>
            <a:fillRect/>
          </a:stretch>
        </p:blipFill>
        <p:spPr>
          <a:xfrm>
            <a:off x="0" y="1187450"/>
            <a:ext cx="12192000" cy="4483100"/>
          </a:xfrm>
          <a:prstGeom prst="rect">
            <a:avLst/>
          </a:prstGeom>
        </p:spPr>
      </p:pic>
    </p:spTree>
    <p:extLst>
      <p:ext uri="{BB962C8B-B14F-4D97-AF65-F5344CB8AC3E}">
        <p14:creationId xmlns:p14="http://schemas.microsoft.com/office/powerpoint/2010/main" val="3154623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Adoption</a:t>
            </a:r>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a16="http://schemas.microsoft.com/office/drawing/2014/main" id="{3CAB9BD6-903C-4F96-9BF4-D1B09A1CA5EB}"/>
              </a:ext>
            </a:extLst>
          </p:cNvPr>
          <p:cNvGrpSpPr/>
          <p:nvPr/>
        </p:nvGrpSpPr>
        <p:grpSpPr>
          <a:xfrm>
            <a:off x="-4256688" y="1136650"/>
            <a:ext cx="3844884" cy="3844884"/>
            <a:chOff x="1360449" y="1962615"/>
            <a:chExt cx="4215161" cy="4215161"/>
          </a:xfrm>
          <a:solidFill>
            <a:schemeClr val="accent1"/>
          </a:solidFill>
        </p:grpSpPr>
        <p:sp>
          <p:nvSpPr>
            <p:cNvPr id="9" name="Oval 8">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rgbClr val="5243D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pic>
        <p:nvPicPr>
          <p:cNvPr id="13" name="Picture 12">
            <a:extLst>
              <a:ext uri="{FF2B5EF4-FFF2-40B4-BE49-F238E27FC236}">
                <a16:creationId xmlns:a16="http://schemas.microsoft.com/office/drawing/2014/main" id="{10B5175F-25D4-4F2C-8481-1E20CDF8D096}"/>
              </a:ext>
            </a:extLst>
          </p:cNvPr>
          <p:cNvPicPr>
            <a:picLocks noChangeAspect="1"/>
          </p:cNvPicPr>
          <p:nvPr/>
        </p:nvPicPr>
        <p:blipFill>
          <a:blip r:embed="rId2"/>
          <a:stretch>
            <a:fillRect/>
          </a:stretch>
        </p:blipFill>
        <p:spPr>
          <a:xfrm>
            <a:off x="0" y="1136650"/>
            <a:ext cx="12192000" cy="4584700"/>
          </a:xfrm>
          <a:prstGeom prst="rect">
            <a:avLst/>
          </a:prstGeom>
        </p:spPr>
      </p:pic>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6501</TotalTime>
  <Words>1867</Words>
  <Application>Microsoft Office PowerPoint</Application>
  <PresentationFormat>Widescreen</PresentationFormat>
  <Paragraphs>260</Paragraphs>
  <Slides>20</Slides>
  <Notes>9</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Segoe UI</vt:lpstr>
      <vt:lpstr>Segoe UI Light</vt:lpstr>
      <vt:lpstr>Segoe UI Semibold</vt:lpstr>
      <vt:lpstr>Wingdings</vt:lpstr>
      <vt:lpstr>1_Dotnet_Template</vt:lpstr>
      <vt:lpstr>PowerPoint Presentation</vt:lpstr>
      <vt:lpstr>PowerPoint Presentation</vt:lpstr>
      <vt:lpstr>.NET is a software development platform </vt:lpstr>
      <vt:lpstr>.NET ecosystem momentum</vt:lpstr>
      <vt:lpstr>Adoption</vt:lpstr>
      <vt:lpstr>.NET is Fast. Really Fast!</vt:lpstr>
      <vt:lpstr>… and is getting even faster</vt:lpstr>
      <vt:lpstr>PowerPoint Presentation</vt:lpstr>
      <vt:lpstr>PowerPoint Presentation</vt:lpstr>
      <vt:lpstr>Learn how to program with C#</vt:lpstr>
      <vt:lpstr>Make it easier with some free tools www.VisualStudio.com </vt:lpstr>
      <vt:lpstr>Future</vt:lpstr>
      <vt:lpstr>The .NET Roadmap</vt:lpstr>
      <vt:lpstr>The .NET Roadmap</vt:lpstr>
      <vt:lpstr>The .NET Roadmap</vt:lpstr>
      <vt:lpstr>.NET 5 to .NET 6 “wave”</vt:lpstr>
      <vt:lpstr>.NET - a unified platform</vt:lpstr>
      <vt:lpstr>.NET Schedule</vt:lpstr>
      <vt:lpstr>Cloud native investments</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91</cp:revision>
  <cp:lastPrinted>2018-03-26T22:33:58Z</cp:lastPrinted>
  <dcterms:created xsi:type="dcterms:W3CDTF">2018-01-09T22:22:16Z</dcterms:created>
  <dcterms:modified xsi:type="dcterms:W3CDTF">2020-07-04T18:45:23Z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